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Cliquez pour déplacer la diapo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0A0C4158-3620-44EE-96BF-6D59F06D25BF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CA50C5-4897-4BB7-B8F1-6A90768DE6F8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F1D784A-BA2C-4D58-8A78-834DAF13777B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sldNum" idx="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814F4A1-BFCC-4F29-830B-EDB1A5DEF603}" type="slidenum">
              <a:rPr b="0" lang="fr-FR" sz="1200" spc="-1" strike="noStrike">
                <a:latin typeface="Times New Roman"/>
              </a:rPr>
              <a:t>11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sldNum" idx="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6CFF576-C65D-444F-AF0A-B138E61FF34B}" type="slidenum">
              <a:rPr b="0" lang="fr-FR" sz="1200" spc="-1" strike="noStrike">
                <a:latin typeface="Times New Roman"/>
              </a:rPr>
              <a:t>11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sldNum" idx="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7EFED30-A5EB-40FF-8430-361E30F190F5}" type="slidenum">
              <a:rPr b="0" lang="fr-FR" sz="1200" spc="-1" strike="noStrike">
                <a:latin typeface="Times New Roman"/>
              </a:rPr>
              <a:t>11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0CE1873-1C72-424B-B5C5-9517DA846079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3FFE9E6-4343-46E3-BDE6-0A4B4741E9C2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EAF4ECE-5616-4174-90A5-AEB31C5B6CA2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3E771F6-D0E1-4CD5-9E42-3D1776967D1A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  <a:ln w="0">
            <a:noFill/>
          </a:ln>
        </p:spPr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8F1C1F4-9007-4FE5-9357-85CF354A3027}" type="slidenum">
              <a:rPr b="0" lang="fr-FR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86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ZoneTexte 4"/>
          <p:cNvSpPr/>
          <p:nvPr/>
        </p:nvSpPr>
        <p:spPr>
          <a:xfrm>
            <a:off x="2063880" y="2069640"/>
            <a:ext cx="5016240" cy="344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simule un achat avec de la monnaie. 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passer d’une écriture fractionnaire à une écriture décimale.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94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Titre 17"/>
          <p:cNvSpPr/>
          <p:nvPr/>
        </p:nvSpPr>
        <p:spPr>
          <a:xfrm>
            <a:off x="1799640" y="971640"/>
            <a:ext cx="4847400" cy="248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4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1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somme qu’il doit donner pour acheter l’objet. L’acheteur n’a que des billets.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monnaie qu’il doit rendre à l’acheteur. Le vendeur n’a que des pièces. 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14" name="ZoneTexte 8"/>
          <p:cNvSpPr/>
          <p:nvPr/>
        </p:nvSpPr>
        <p:spPr>
          <a:xfrm>
            <a:off x="110880" y="2412000"/>
            <a:ext cx="1688760" cy="63828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ffff"/>
                </a:solidFill>
                <a:latin typeface="Calibri"/>
              </a:rPr>
              <a:t>12,65 €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15" name="Image 7" descr="Une image contenant pizza, nourriture, plat, Restauration rapide&#10;&#10;Description générée automatiquement"/>
          <p:cNvPicPr/>
          <p:nvPr/>
        </p:nvPicPr>
        <p:blipFill>
          <a:blip r:embed="rId1"/>
          <a:stretch/>
        </p:blipFill>
        <p:spPr>
          <a:xfrm>
            <a:off x="101520" y="1410120"/>
            <a:ext cx="1620000" cy="734400"/>
          </a:xfrm>
          <a:prstGeom prst="rect">
            <a:avLst/>
          </a:prstGeom>
          <a:ln w="0">
            <a:noFill/>
          </a:ln>
        </p:spPr>
      </p:pic>
      <p:sp>
        <p:nvSpPr>
          <p:cNvPr id="216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7" name="Rectangle 11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Rectangle 12"/>
          <p:cNvSpPr/>
          <p:nvPr/>
        </p:nvSpPr>
        <p:spPr>
          <a:xfrm>
            <a:off x="6851160" y="2373120"/>
            <a:ext cx="2214000" cy="116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Titre 18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0" name="Titre 19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Titre 39"/>
          <p:cNvSpPr txBox="1"/>
          <p:nvPr/>
        </p:nvSpPr>
        <p:spPr>
          <a:xfrm>
            <a:off x="183600" y="3691800"/>
            <a:ext cx="42991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4" name="ZoneTexte 16"/>
              <p:cNvSpPr txBox="1"/>
              <p:nvPr/>
            </p:nvSpPr>
            <p:spPr>
              <a:xfrm>
                <a:off x="1625040" y="4539600"/>
                <a:ext cx="387792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2408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Rectangle 15"/>
          <p:cNvSpPr/>
          <p:nvPr/>
        </p:nvSpPr>
        <p:spPr>
          <a:xfrm>
            <a:off x="3124080" y="857520"/>
            <a:ext cx="2622960" cy="26686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7" name="Rectangle 16"/>
          <p:cNvSpPr/>
          <p:nvPr/>
        </p:nvSpPr>
        <p:spPr>
          <a:xfrm>
            <a:off x="5851800" y="857520"/>
            <a:ext cx="2622960" cy="2684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Titre 1"/>
          <p:cNvSpPr/>
          <p:nvPr/>
        </p:nvSpPr>
        <p:spPr>
          <a:xfrm>
            <a:off x="3560040" y="337320"/>
            <a:ext cx="2867400" cy="60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0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29" name="Titre 1"/>
          <p:cNvSpPr/>
          <p:nvPr/>
        </p:nvSpPr>
        <p:spPr>
          <a:xfrm>
            <a:off x="6276240" y="337320"/>
            <a:ext cx="1449000" cy="60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69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30" name="Rectangle 3"/>
          <p:cNvSpPr/>
          <p:nvPr/>
        </p:nvSpPr>
        <p:spPr>
          <a:xfrm>
            <a:off x="3840480" y="1384920"/>
            <a:ext cx="1268280" cy="772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1" name="Rectangle 4"/>
          <p:cNvSpPr/>
          <p:nvPr/>
        </p:nvSpPr>
        <p:spPr>
          <a:xfrm>
            <a:off x="3840480" y="2351520"/>
            <a:ext cx="1268280" cy="772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2" name="Ellipse 9"/>
          <p:cNvSpPr/>
          <p:nvPr/>
        </p:nvSpPr>
        <p:spPr>
          <a:xfrm>
            <a:off x="6066360" y="94068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33" name="Ellipse 10"/>
          <p:cNvSpPr/>
          <p:nvPr/>
        </p:nvSpPr>
        <p:spPr>
          <a:xfrm>
            <a:off x="6275880" y="167112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20c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34" name="ZoneTexte 2"/>
          <p:cNvSpPr/>
          <p:nvPr/>
        </p:nvSpPr>
        <p:spPr>
          <a:xfrm>
            <a:off x="944280" y="2858400"/>
            <a:ext cx="1688760" cy="63828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ffff"/>
                </a:solidFill>
                <a:latin typeface="Calibri"/>
              </a:rPr>
              <a:t>12,65 €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35" name="Image 5" descr="Une image contenant pizza, nourriture, plat, Restauration rapide&#10;&#10;Description générée automatiquement"/>
          <p:cNvPicPr/>
          <p:nvPr/>
        </p:nvPicPr>
        <p:blipFill>
          <a:blip r:embed="rId1"/>
          <a:stretch/>
        </p:blipFill>
        <p:spPr>
          <a:xfrm>
            <a:off x="214920" y="1282320"/>
            <a:ext cx="2804760" cy="1272960"/>
          </a:xfrm>
          <a:prstGeom prst="rect">
            <a:avLst/>
          </a:prstGeom>
          <a:ln w="0">
            <a:noFill/>
          </a:ln>
        </p:spPr>
      </p:pic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Ellipse 6"/>
          <p:cNvSpPr/>
          <p:nvPr/>
        </p:nvSpPr>
        <p:spPr>
          <a:xfrm>
            <a:off x="7464240" y="107064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10c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38" name="Ellipse 8"/>
          <p:cNvSpPr/>
          <p:nvPr/>
        </p:nvSpPr>
        <p:spPr>
          <a:xfrm>
            <a:off x="7198560" y="192384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5c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2" name="Titre 34"/>
          <p:cNvSpPr txBox="1"/>
          <p:nvPr/>
        </p:nvSpPr>
        <p:spPr>
          <a:xfrm>
            <a:off x="183960" y="367524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43" name="ZoneTexte 21"/>
              <p:cNvSpPr txBox="1"/>
              <p:nvPr/>
            </p:nvSpPr>
            <p:spPr>
              <a:xfrm>
                <a:off x="1625040" y="4539960"/>
                <a:ext cx="352116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9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9,1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192420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itre 1"/>
          <p:cNvSpPr/>
          <p:nvPr/>
        </p:nvSpPr>
        <p:spPr>
          <a:xfrm>
            <a:off x="1435680" y="811440"/>
            <a:ext cx="5288400" cy="278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r>
              <a:rPr b="1" lang="fr-FR" sz="2800" spc="-1" strike="noStrike">
                <a:solidFill>
                  <a:srgbClr val="ffc000"/>
                </a:solidFill>
                <a:latin typeface="Calibri"/>
                <a:ea typeface="Microsoft YaHei"/>
              </a:rPr>
              <a:t>1</a:t>
            </a:r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somme qu’il doit donner pour acheter l’objet. L’acheteur n’a que des billets.</a:t>
            </a:r>
            <a:endParaRPr b="0" lang="fr-FR" sz="2200" spc="-1" strike="noStrike">
              <a:latin typeface="Arial"/>
            </a:endParaRPr>
          </a:p>
          <a:p>
            <a:endParaRPr b="0" lang="fr-FR" sz="2200" spc="-1" strike="noStrike">
              <a:latin typeface="Arial"/>
            </a:endParaRPr>
          </a:p>
          <a:p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monnaie qu’il doit rendre à l’acheteur. Le vendeur n’a que des pièces. </a:t>
            </a:r>
            <a:endParaRPr b="0" lang="fr-FR" sz="2200" spc="-1" strike="noStrike">
              <a:latin typeface="Arial"/>
            </a:endParaRPr>
          </a:p>
        </p:txBody>
      </p:sp>
      <p:pic>
        <p:nvPicPr>
          <p:cNvPr id="98" name="Image 11" descr=""/>
          <p:cNvPicPr/>
          <p:nvPr/>
        </p:nvPicPr>
        <p:blipFill>
          <a:blip r:embed="rId1"/>
          <a:stretch/>
        </p:blipFill>
        <p:spPr>
          <a:xfrm>
            <a:off x="209160" y="971280"/>
            <a:ext cx="900000" cy="1800000"/>
          </a:xfrm>
          <a:prstGeom prst="rect">
            <a:avLst/>
          </a:prstGeom>
          <a:ln w="0">
            <a:noFill/>
          </a:ln>
        </p:spPr>
      </p:pic>
      <p:sp>
        <p:nvSpPr>
          <p:cNvPr id="99" name="ZoneTexte 14"/>
          <p:cNvSpPr/>
          <p:nvPr/>
        </p:nvSpPr>
        <p:spPr>
          <a:xfrm>
            <a:off x="124200" y="3056040"/>
            <a:ext cx="1261080" cy="51660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ffff"/>
                </a:solidFill>
                <a:latin typeface="Calibri"/>
              </a:rPr>
              <a:t>94,90 €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0" name="Rectangle 15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Rectangle 16"/>
          <p:cNvSpPr/>
          <p:nvPr/>
        </p:nvSpPr>
        <p:spPr>
          <a:xfrm>
            <a:off x="6851160" y="2373120"/>
            <a:ext cx="2214000" cy="116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Titre 1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03" name="Titre 1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07" name="ZoneTexte 11"/>
              <p:cNvSpPr txBox="1"/>
              <p:nvPr/>
            </p:nvSpPr>
            <p:spPr>
              <a:xfrm>
                <a:off x="1624680" y="4539240"/>
                <a:ext cx="407196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8" name="Titre 35"/>
          <p:cNvSpPr txBox="1"/>
          <p:nvPr/>
        </p:nvSpPr>
        <p:spPr>
          <a:xfrm>
            <a:off x="183600" y="3691800"/>
            <a:ext cx="42991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192420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1" name="Image 6" descr=""/>
          <p:cNvPicPr/>
          <p:nvPr/>
        </p:nvPicPr>
        <p:blipFill>
          <a:blip r:embed="rId1"/>
          <a:stretch/>
        </p:blipFill>
        <p:spPr>
          <a:xfrm>
            <a:off x="209160" y="971280"/>
            <a:ext cx="900000" cy="1800000"/>
          </a:xfrm>
          <a:prstGeom prst="rect">
            <a:avLst/>
          </a:prstGeom>
          <a:ln w="0">
            <a:noFill/>
          </a:ln>
        </p:spPr>
      </p:pic>
      <p:sp>
        <p:nvSpPr>
          <p:cNvPr id="112" name="ZoneTexte 7"/>
          <p:cNvSpPr/>
          <p:nvPr/>
        </p:nvSpPr>
        <p:spPr>
          <a:xfrm>
            <a:off x="124200" y="3056040"/>
            <a:ext cx="1261080" cy="51660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ffff"/>
                </a:solidFill>
                <a:latin typeface="Calibri"/>
              </a:rPr>
              <a:t>94,90 €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13" name="Rectangle 9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Rectangle 10"/>
          <p:cNvSpPr/>
          <p:nvPr/>
        </p:nvSpPr>
        <p:spPr>
          <a:xfrm>
            <a:off x="6851160" y="2373120"/>
            <a:ext cx="2214000" cy="1445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Titre 15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16" name="Titre 16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Titre 3"/>
          <p:cNvSpPr/>
          <p:nvPr/>
        </p:nvSpPr>
        <p:spPr>
          <a:xfrm>
            <a:off x="1435680" y="811440"/>
            <a:ext cx="5288400" cy="278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r>
              <a:rPr b="1" lang="fr-FR" sz="2800" spc="-1" strike="noStrike">
                <a:solidFill>
                  <a:srgbClr val="ffc000"/>
                </a:solidFill>
                <a:latin typeface="Calibri"/>
                <a:ea typeface="Microsoft YaHei"/>
              </a:rPr>
              <a:t>1</a:t>
            </a:r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somme qu’il doit donner pour acheter l’objet. L’acheteur n’a que des billets.</a:t>
            </a:r>
            <a:endParaRPr b="0" lang="fr-FR" sz="2200" spc="-1" strike="noStrike">
              <a:latin typeface="Arial"/>
            </a:endParaRPr>
          </a:p>
          <a:p>
            <a:endParaRPr b="0" lang="fr-FR" sz="2200" spc="-1" strike="noStrike">
              <a:latin typeface="Arial"/>
            </a:endParaRPr>
          </a:p>
          <a:p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monnaie qu’il doit rendre à l’acheteur. Le vendeur n’a que des pièces. </a:t>
            </a:r>
            <a:endParaRPr b="0" lang="fr-FR" sz="2200" spc="-1" strike="noStrike">
              <a:latin typeface="Arial"/>
            </a:endParaRPr>
          </a:p>
        </p:txBody>
      </p:sp>
      <p:sp>
        <p:nvSpPr>
          <p:cNvPr id="121" name="Titre 14"/>
          <p:cNvSpPr txBox="1"/>
          <p:nvPr/>
        </p:nvSpPr>
        <p:spPr>
          <a:xfrm>
            <a:off x="183600" y="367524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2" name="ZoneTexte 17"/>
              <p:cNvSpPr txBox="1"/>
              <p:nvPr/>
            </p:nvSpPr>
            <p:spPr>
              <a:xfrm>
                <a:off x="1625040" y="4539600"/>
                <a:ext cx="390924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7,25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192420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Image 4" descr=""/>
          <p:cNvPicPr/>
          <p:nvPr/>
        </p:nvPicPr>
        <p:blipFill>
          <a:blip r:embed="rId1"/>
          <a:stretch/>
        </p:blipFill>
        <p:spPr>
          <a:xfrm>
            <a:off x="209160" y="971280"/>
            <a:ext cx="900000" cy="1800000"/>
          </a:xfrm>
          <a:prstGeom prst="rect">
            <a:avLst/>
          </a:prstGeom>
          <a:ln w="0">
            <a:noFill/>
          </a:ln>
        </p:spPr>
      </p:pic>
      <p:sp>
        <p:nvSpPr>
          <p:cNvPr id="126" name="ZoneTexte 5"/>
          <p:cNvSpPr/>
          <p:nvPr/>
        </p:nvSpPr>
        <p:spPr>
          <a:xfrm>
            <a:off x="124200" y="3056040"/>
            <a:ext cx="1261080" cy="51660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ffff"/>
                </a:solidFill>
                <a:latin typeface="Calibri"/>
              </a:rPr>
              <a:t>94,90 €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27" name="Rectangle 7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Rectangle 8"/>
          <p:cNvSpPr/>
          <p:nvPr/>
        </p:nvSpPr>
        <p:spPr>
          <a:xfrm>
            <a:off x="6851160" y="2373120"/>
            <a:ext cx="2214000" cy="1445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Titre 11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30" name="Titre 12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Titre 10"/>
          <p:cNvSpPr/>
          <p:nvPr/>
        </p:nvSpPr>
        <p:spPr>
          <a:xfrm>
            <a:off x="1435680" y="811440"/>
            <a:ext cx="5288400" cy="278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r>
              <a:rPr b="1" lang="fr-FR" sz="2800" spc="-1" strike="noStrike">
                <a:solidFill>
                  <a:srgbClr val="ffc000"/>
                </a:solidFill>
                <a:latin typeface="Calibri"/>
                <a:ea typeface="Microsoft YaHei"/>
              </a:rPr>
              <a:t>1</a:t>
            </a:r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somme qu’il doit donner pour acheter l’objet. L’acheteur n’a que des billets.</a:t>
            </a:r>
            <a:endParaRPr b="0" lang="fr-FR" sz="2200" spc="-1" strike="noStrike">
              <a:latin typeface="Arial"/>
            </a:endParaRPr>
          </a:p>
          <a:p>
            <a:endParaRPr b="0" lang="fr-FR" sz="2200" spc="-1" strike="noStrike">
              <a:latin typeface="Arial"/>
            </a:endParaRPr>
          </a:p>
          <a:p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monnaie qu’il doit rendre à l’acheteur. Le vendeur n’a que des pièces. </a:t>
            </a:r>
            <a:endParaRPr b="0" lang="fr-FR" sz="2200" spc="-1" strike="noStrike">
              <a:latin typeface="Arial"/>
            </a:endParaRPr>
          </a:p>
        </p:txBody>
      </p:sp>
      <p:sp>
        <p:nvSpPr>
          <p:cNvPr id="135" name="Titre 36"/>
          <p:cNvSpPr txBox="1"/>
          <p:nvPr/>
        </p:nvSpPr>
        <p:spPr>
          <a:xfrm>
            <a:off x="183600" y="3691800"/>
            <a:ext cx="42991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6" name="ZoneTexte 12"/>
              <p:cNvSpPr txBox="1"/>
              <p:nvPr/>
            </p:nvSpPr>
            <p:spPr>
              <a:xfrm>
                <a:off x="1625040" y="4539600"/>
                <a:ext cx="407196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208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192420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9" name="Image 3" descr=""/>
          <p:cNvPicPr/>
          <p:nvPr/>
        </p:nvPicPr>
        <p:blipFill>
          <a:blip r:embed="rId1"/>
          <a:stretch/>
        </p:blipFill>
        <p:spPr>
          <a:xfrm>
            <a:off x="209160" y="971280"/>
            <a:ext cx="900000" cy="1800000"/>
          </a:xfrm>
          <a:prstGeom prst="rect">
            <a:avLst/>
          </a:prstGeom>
          <a:ln w="0">
            <a:noFill/>
          </a:ln>
        </p:spPr>
      </p:pic>
      <p:sp>
        <p:nvSpPr>
          <p:cNvPr id="140" name="ZoneTexte 3"/>
          <p:cNvSpPr/>
          <p:nvPr/>
        </p:nvSpPr>
        <p:spPr>
          <a:xfrm>
            <a:off x="124200" y="3056040"/>
            <a:ext cx="1261080" cy="51660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ffff"/>
                </a:solidFill>
                <a:latin typeface="Calibri"/>
              </a:rPr>
              <a:t>94,90 €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1" name="Rectangle 5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Rectangle 6"/>
          <p:cNvSpPr/>
          <p:nvPr/>
        </p:nvSpPr>
        <p:spPr>
          <a:xfrm>
            <a:off x="6851160" y="2373120"/>
            <a:ext cx="2214000" cy="1445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Titre 7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44" name="Titre 8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Titre 6"/>
          <p:cNvSpPr/>
          <p:nvPr/>
        </p:nvSpPr>
        <p:spPr>
          <a:xfrm>
            <a:off x="1435680" y="811440"/>
            <a:ext cx="5288400" cy="278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r>
              <a:rPr b="1" lang="fr-FR" sz="2800" spc="-1" strike="noStrike">
                <a:solidFill>
                  <a:srgbClr val="ffc000"/>
                </a:solidFill>
                <a:latin typeface="Calibri"/>
                <a:ea typeface="Microsoft YaHei"/>
              </a:rPr>
              <a:t>1</a:t>
            </a:r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somme qu’il doit donner pour acheter l’objet. L’acheteur n’a que des billets.</a:t>
            </a:r>
            <a:endParaRPr b="0" lang="fr-FR" sz="2200" spc="-1" strike="noStrike">
              <a:latin typeface="Arial"/>
            </a:endParaRPr>
          </a:p>
          <a:p>
            <a:endParaRPr b="0" lang="fr-FR" sz="2200" spc="-1" strike="noStrike">
              <a:latin typeface="Arial"/>
            </a:endParaRPr>
          </a:p>
          <a:p>
            <a:r>
              <a:rPr b="1" lang="fr-FR" sz="28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 : </a:t>
            </a:r>
            <a:r>
              <a:rPr b="0" lang="fr-FR" sz="2200" spc="-1" strike="noStrike">
                <a:latin typeface="Arial"/>
              </a:rPr>
              <a:t>la monnaie qu’il doit rendre à l’acheteur. Le vendeur n’a que des pièces. </a:t>
            </a:r>
            <a:endParaRPr b="0" lang="fr-FR" sz="2200" spc="-1" strike="noStrike">
              <a:latin typeface="Arial"/>
            </a:endParaRPr>
          </a:p>
        </p:txBody>
      </p:sp>
      <p:sp>
        <p:nvSpPr>
          <p:cNvPr id="149" name="Titre 31"/>
          <p:cNvSpPr txBox="1"/>
          <p:nvPr/>
        </p:nvSpPr>
        <p:spPr>
          <a:xfrm>
            <a:off x="183960" y="367524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0" name="ZoneTexte 18"/>
              <p:cNvSpPr txBox="1"/>
              <p:nvPr/>
            </p:nvSpPr>
            <p:spPr>
              <a:xfrm>
                <a:off x="1625400" y="4539960"/>
                <a:ext cx="390816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208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2,08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2" name="Image 11" descr=""/>
          <p:cNvPicPr/>
          <p:nvPr/>
        </p:nvPicPr>
        <p:blipFill>
          <a:blip r:embed="rId1"/>
          <a:stretch/>
        </p:blipFill>
        <p:spPr>
          <a:xfrm>
            <a:off x="287280" y="971280"/>
            <a:ext cx="900000" cy="1800000"/>
          </a:xfrm>
          <a:prstGeom prst="rect">
            <a:avLst/>
          </a:prstGeom>
          <a:ln w="0">
            <a:noFill/>
          </a:ln>
        </p:spPr>
      </p:pic>
      <p:sp>
        <p:nvSpPr>
          <p:cNvPr id="153" name="Rectangle 15"/>
          <p:cNvSpPr/>
          <p:nvPr/>
        </p:nvSpPr>
        <p:spPr>
          <a:xfrm>
            <a:off x="2838240" y="1083960"/>
            <a:ext cx="2622960" cy="23288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Rectangle 16"/>
          <p:cNvSpPr/>
          <p:nvPr/>
        </p:nvSpPr>
        <p:spPr>
          <a:xfrm>
            <a:off x="5584320" y="1054080"/>
            <a:ext cx="2622960" cy="23587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Titre 1"/>
          <p:cNvSpPr/>
          <p:nvPr/>
        </p:nvSpPr>
        <p:spPr>
          <a:xfrm>
            <a:off x="3292560" y="533520"/>
            <a:ext cx="2867400" cy="60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0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6" name="Titre 1"/>
          <p:cNvSpPr/>
          <p:nvPr/>
        </p:nvSpPr>
        <p:spPr>
          <a:xfrm>
            <a:off x="6008760" y="533520"/>
            <a:ext cx="2867400" cy="60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0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57" name="Rectangle 2"/>
          <p:cNvSpPr/>
          <p:nvPr/>
        </p:nvSpPr>
        <p:spPr>
          <a:xfrm>
            <a:off x="3074400" y="1357200"/>
            <a:ext cx="1268280" cy="772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58" name="Ellipse 8"/>
          <p:cNvSpPr/>
          <p:nvPr/>
        </p:nvSpPr>
        <p:spPr>
          <a:xfrm>
            <a:off x="6160680" y="152496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59" name="Ellipse 10"/>
          <p:cNvSpPr/>
          <p:nvPr/>
        </p:nvSpPr>
        <p:spPr>
          <a:xfrm>
            <a:off x="6350040" y="254988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10c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ZoneTexte 6"/>
          <p:cNvSpPr/>
          <p:nvPr/>
        </p:nvSpPr>
        <p:spPr>
          <a:xfrm>
            <a:off x="201600" y="2821320"/>
            <a:ext cx="1273680" cy="51660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ffff"/>
                </a:solidFill>
                <a:latin typeface="Calibri"/>
              </a:rPr>
              <a:t>94,90 €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2" name="Ellipse 3"/>
          <p:cNvSpPr/>
          <p:nvPr/>
        </p:nvSpPr>
        <p:spPr>
          <a:xfrm>
            <a:off x="7184160" y="131760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3" name="Ellipse 4"/>
          <p:cNvSpPr/>
          <p:nvPr/>
        </p:nvSpPr>
        <p:spPr>
          <a:xfrm>
            <a:off x="7279200" y="2309760"/>
            <a:ext cx="772560" cy="77256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1€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Titre 37"/>
          <p:cNvSpPr txBox="1"/>
          <p:nvPr/>
        </p:nvSpPr>
        <p:spPr>
          <a:xfrm>
            <a:off x="183600" y="3691800"/>
            <a:ext cx="42991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8" name="ZoneTexte 13"/>
              <p:cNvSpPr txBox="1"/>
              <p:nvPr/>
            </p:nvSpPr>
            <p:spPr>
              <a:xfrm>
                <a:off x="1625040" y="4539600"/>
                <a:ext cx="407196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Titre 21"/>
          <p:cNvSpPr/>
          <p:nvPr/>
        </p:nvSpPr>
        <p:spPr>
          <a:xfrm>
            <a:off x="1799640" y="971640"/>
            <a:ext cx="4847400" cy="248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4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1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somme qu’il doit donner pour acheter l’objet. L’acheteur n’a que des billets.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monnaie qu’il doit rendre à l’acheteur. Le vendeur n’a que des pièces. 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72" name="ZoneTexte 1"/>
          <p:cNvSpPr/>
          <p:nvPr/>
        </p:nvSpPr>
        <p:spPr>
          <a:xfrm>
            <a:off x="110880" y="2412000"/>
            <a:ext cx="1688760" cy="63828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ffff"/>
                </a:solidFill>
                <a:latin typeface="Calibri"/>
              </a:rPr>
              <a:t>12,65 €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73" name="Image 1" descr="Une image contenant pizza, nourriture, plat, Restauration rapide&#10;&#10;Description générée automatiquement"/>
          <p:cNvPicPr/>
          <p:nvPr/>
        </p:nvPicPr>
        <p:blipFill>
          <a:blip r:embed="rId1"/>
          <a:stretch/>
        </p:blipFill>
        <p:spPr>
          <a:xfrm>
            <a:off x="101520" y="1410120"/>
            <a:ext cx="1620000" cy="734400"/>
          </a:xfrm>
          <a:prstGeom prst="rect">
            <a:avLst/>
          </a:prstGeom>
          <a:ln w="0">
            <a:noFill/>
          </a:ln>
        </p:spPr>
      </p:pic>
      <p:sp>
        <p:nvSpPr>
          <p:cNvPr id="174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5" name="Rectangle 13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Rectangle 14"/>
          <p:cNvSpPr/>
          <p:nvPr/>
        </p:nvSpPr>
        <p:spPr>
          <a:xfrm>
            <a:off x="6851160" y="2373120"/>
            <a:ext cx="2214000" cy="11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Titre 22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78" name="Titre 23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Titre 32"/>
          <p:cNvSpPr txBox="1"/>
          <p:nvPr/>
        </p:nvSpPr>
        <p:spPr>
          <a:xfrm>
            <a:off x="183960" y="367524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2" name="ZoneTexte 19"/>
              <p:cNvSpPr txBox="1"/>
              <p:nvPr/>
            </p:nvSpPr>
            <p:spPr>
              <a:xfrm>
                <a:off x="1625400" y="4539960"/>
                <a:ext cx="392004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0,73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Titre 28"/>
          <p:cNvSpPr/>
          <p:nvPr/>
        </p:nvSpPr>
        <p:spPr>
          <a:xfrm>
            <a:off x="1799640" y="971640"/>
            <a:ext cx="4847400" cy="248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4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1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somme qu’il doit donner pour acheter l’objet. L’acheteur n’a que des billets.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monnaie qu’il doit rendre à l’acheteur. Le vendeur n’a que des pièces. 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86" name="ZoneTexte 10"/>
          <p:cNvSpPr/>
          <p:nvPr/>
        </p:nvSpPr>
        <p:spPr>
          <a:xfrm>
            <a:off x="110880" y="2412000"/>
            <a:ext cx="1688760" cy="63828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ffff"/>
                </a:solidFill>
                <a:latin typeface="Calibri"/>
              </a:rPr>
              <a:t>12,65 €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87" name="Image 10" descr="Une image contenant pizza, nourriture, plat, Restauration rapide&#10;&#10;Description générée automatiquement"/>
          <p:cNvPicPr/>
          <p:nvPr/>
        </p:nvPicPr>
        <p:blipFill>
          <a:blip r:embed="rId1"/>
          <a:stretch/>
        </p:blipFill>
        <p:spPr>
          <a:xfrm>
            <a:off x="101520" y="1410120"/>
            <a:ext cx="1620000" cy="734400"/>
          </a:xfrm>
          <a:prstGeom prst="rect">
            <a:avLst/>
          </a:prstGeom>
          <a:ln w="0">
            <a:noFill/>
          </a:ln>
        </p:spPr>
      </p:pic>
      <p:sp>
        <p:nvSpPr>
          <p:cNvPr id="188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9" name="Rectangle 19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Rectangle 20"/>
          <p:cNvSpPr/>
          <p:nvPr/>
        </p:nvSpPr>
        <p:spPr>
          <a:xfrm>
            <a:off x="6851160" y="2373120"/>
            <a:ext cx="2214000" cy="1153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Titre 29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92" name="Titre 30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Titre 38"/>
          <p:cNvSpPr txBox="1"/>
          <p:nvPr/>
        </p:nvSpPr>
        <p:spPr>
          <a:xfrm>
            <a:off x="183600" y="3691800"/>
            <a:ext cx="42991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6" name="ZoneTexte 15"/>
              <p:cNvSpPr txBox="1"/>
              <p:nvPr/>
            </p:nvSpPr>
            <p:spPr>
              <a:xfrm>
                <a:off x="1625040" y="4539600"/>
                <a:ext cx="408384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Dessine :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Titre 24"/>
          <p:cNvSpPr/>
          <p:nvPr/>
        </p:nvSpPr>
        <p:spPr>
          <a:xfrm>
            <a:off x="1799640" y="971640"/>
            <a:ext cx="4847400" cy="248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4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1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Acheteur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somme qu’il doit donner pour acheter l’objet. L’acheteur n’a que des billets.</a:t>
            </a:r>
            <a:endParaRPr b="0" lang="fr-FR" sz="4000" spc="-1" strike="noStrike">
              <a:latin typeface="Arial"/>
            </a:endParaRPr>
          </a:p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c000"/>
                </a:solidFill>
                <a:latin typeface="Calibri"/>
              </a:rPr>
              <a:t>2-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4000" spc="-1" strike="noStrike">
                <a:solidFill>
                  <a:srgbClr val="000000"/>
                </a:solidFill>
                <a:latin typeface="Calibri"/>
              </a:rPr>
              <a:t>Vendeur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: la monnaie qu’il doit rendre à l’acheteur. Le vendeur n’a que des pièces. 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0" name="ZoneTexte 9"/>
          <p:cNvSpPr/>
          <p:nvPr/>
        </p:nvSpPr>
        <p:spPr>
          <a:xfrm>
            <a:off x="110880" y="2412000"/>
            <a:ext cx="1688760" cy="638280"/>
          </a:xfrm>
          <a:prstGeom prst="rect">
            <a:avLst/>
          </a:prstGeom>
          <a:solidFill>
            <a:srgbClr val="0070c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ffffff"/>
                </a:solidFill>
                <a:latin typeface="Calibri"/>
              </a:rPr>
              <a:t>12,65 €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01" name="Image 9" descr="Une image contenant pizza, nourriture, plat, Restauration rapide&#10;&#10;Description générée automatiquement"/>
          <p:cNvPicPr/>
          <p:nvPr/>
        </p:nvPicPr>
        <p:blipFill>
          <a:blip r:embed="rId1"/>
          <a:stretch/>
        </p:blipFill>
        <p:spPr>
          <a:xfrm>
            <a:off x="101520" y="1410120"/>
            <a:ext cx="1620000" cy="734400"/>
          </a:xfrm>
          <a:prstGeom prst="rect">
            <a:avLst/>
          </a:prstGeom>
          <a:ln w="0">
            <a:noFill/>
          </a:ln>
        </p:spPr>
      </p:pic>
      <p:sp>
        <p:nvSpPr>
          <p:cNvPr id="202" name=""/>
          <p:cNvSpPr/>
          <p:nvPr/>
        </p:nvSpPr>
        <p:spPr>
          <a:xfrm>
            <a:off x="8068680" y="3373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3" name="Rectangle 17"/>
          <p:cNvSpPr/>
          <p:nvPr/>
        </p:nvSpPr>
        <p:spPr>
          <a:xfrm>
            <a:off x="6851160" y="1021680"/>
            <a:ext cx="2214000" cy="1351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Rectangle 18"/>
          <p:cNvSpPr/>
          <p:nvPr/>
        </p:nvSpPr>
        <p:spPr>
          <a:xfrm>
            <a:off x="6851160" y="2373120"/>
            <a:ext cx="2214000" cy="1153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Titre 25"/>
          <p:cNvSpPr/>
          <p:nvPr/>
        </p:nvSpPr>
        <p:spPr>
          <a:xfrm>
            <a:off x="7308000" y="1021680"/>
            <a:ext cx="1353240" cy="50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ff9900"/>
                </a:solidFill>
                <a:latin typeface="Calibri"/>
              </a:rPr>
              <a:t>Acheteur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6" name="Titre 26"/>
          <p:cNvSpPr/>
          <p:nvPr/>
        </p:nvSpPr>
        <p:spPr>
          <a:xfrm>
            <a:off x="7337160" y="2235960"/>
            <a:ext cx="1303200" cy="51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56000"/>
          </a:bodyPr>
          <a:p>
            <a:pPr>
              <a:lnSpc>
                <a:spcPct val="120000"/>
              </a:lnSpc>
            </a:pPr>
            <a:r>
              <a:rPr b="1" lang="fr-FR" sz="4000" spc="-1" strike="noStrike">
                <a:solidFill>
                  <a:srgbClr val="00b050"/>
                </a:solidFill>
                <a:latin typeface="Calibri"/>
              </a:rPr>
              <a:t>Vendeur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7740000" y="378000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Titre 33"/>
          <p:cNvSpPr txBox="1"/>
          <p:nvPr/>
        </p:nvSpPr>
        <p:spPr>
          <a:xfrm>
            <a:off x="183960" y="3675240"/>
            <a:ext cx="229716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0" name="ZoneTexte 20"/>
              <p:cNvSpPr txBox="1"/>
              <p:nvPr/>
            </p:nvSpPr>
            <p:spPr>
              <a:xfrm>
                <a:off x="1625040" y="4539960"/>
                <a:ext cx="3756600" cy="935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480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4,8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Application>LibreOffice/7.4.1.2$Windows_X86_64 LibreOffice_project/3c58a8f3a960df8bc8fd77b461821e42c061c5f0</Application>
  <AppVersion>15.0000</AppVersion>
  <Words>128</Words>
  <Paragraphs>41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2026-02-12T14:17:43Z</dcterms:modified>
  <cp:revision>73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Affichage à l'écran (4:3)</vt:lpwstr>
  </property>
  <property fmtid="{D5CDD505-2E9C-101B-9397-08002B2CF9AE}" pid="4" name="Slides">
    <vt:i4>5</vt:i4>
  </property>
</Properties>
</file>